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3" r:id="rId2"/>
  </p:sldMasterIdLst>
  <p:notesMasterIdLst>
    <p:notesMasterId r:id="rId26"/>
  </p:notesMasterIdLst>
  <p:handoutMasterIdLst>
    <p:handoutMasterId r:id="rId27"/>
  </p:handoutMasterIdLst>
  <p:sldIdLst>
    <p:sldId id="330" r:id="rId3"/>
    <p:sldId id="327" r:id="rId4"/>
    <p:sldId id="365" r:id="rId5"/>
    <p:sldId id="364" r:id="rId6"/>
    <p:sldId id="344" r:id="rId7"/>
    <p:sldId id="368" r:id="rId8"/>
    <p:sldId id="357" r:id="rId9"/>
    <p:sldId id="369" r:id="rId10"/>
    <p:sldId id="370" r:id="rId11"/>
    <p:sldId id="358" r:id="rId12"/>
    <p:sldId id="371" r:id="rId13"/>
    <p:sldId id="367" r:id="rId14"/>
    <p:sldId id="366" r:id="rId15"/>
    <p:sldId id="353" r:id="rId16"/>
    <p:sldId id="332" r:id="rId17"/>
    <p:sldId id="374" r:id="rId18"/>
    <p:sldId id="335" r:id="rId19"/>
    <p:sldId id="361" r:id="rId20"/>
    <p:sldId id="372" r:id="rId21"/>
    <p:sldId id="373" r:id="rId22"/>
    <p:sldId id="359" r:id="rId23"/>
    <p:sldId id="363" r:id="rId24"/>
    <p:sldId id="354" r:id="rId25"/>
  </p:sldIdLst>
  <p:sldSz cx="9144000" cy="6858000" type="screen4x3"/>
  <p:notesSz cx="7010400" cy="92964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00FF"/>
    <a:srgbClr val="CC0000"/>
    <a:srgbClr val="FF0066"/>
    <a:srgbClr val="CCFFFF"/>
    <a:srgbClr val="FFFF66"/>
    <a:srgbClr val="004C00"/>
    <a:srgbClr val="6E0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268C66-B278-BA2F-4F36-2776BB69BB7B}" v="21" dt="2022-03-28T01:42:19.178"/>
    <p1510:client id="{83BC602F-5EAB-C856-002C-2FEB0FE80DE3}" v="1501" dt="2022-03-28T01:37:04.1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5863" autoAdjust="0"/>
  </p:normalViewPr>
  <p:slideViewPr>
    <p:cSldViewPr>
      <p:cViewPr varScale="1">
        <p:scale>
          <a:sx n="97" d="100"/>
          <a:sy n="97" d="100"/>
        </p:scale>
        <p:origin x="204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9" d="100"/>
          <a:sy n="69" d="100"/>
        </p:scale>
        <p:origin x="-2310" y="6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ly, Russell R" userId="a34d6183-dca3-42b2-89dd-df7fa142823f" providerId="ADAL" clId="{044D3312-7143-41B1-9F0A-05311CF5A4B9}"/>
    <pc:docChg chg="modSld">
      <pc:chgData name="Holly, Russell R" userId="a34d6183-dca3-42b2-89dd-df7fa142823f" providerId="ADAL" clId="{044D3312-7143-41B1-9F0A-05311CF5A4B9}" dt="2022-03-28T13:58:40.674" v="16" actId="6549"/>
      <pc:docMkLst>
        <pc:docMk/>
      </pc:docMkLst>
      <pc:sldChg chg="modSp mod">
        <pc:chgData name="Holly, Russell R" userId="a34d6183-dca3-42b2-89dd-df7fa142823f" providerId="ADAL" clId="{044D3312-7143-41B1-9F0A-05311CF5A4B9}" dt="2022-03-28T13:58:40.674" v="16" actId="6549"/>
        <pc:sldMkLst>
          <pc:docMk/>
          <pc:sldMk cId="1037138564" sldId="365"/>
        </pc:sldMkLst>
        <pc:spChg chg="mod">
          <ac:chgData name="Holly, Russell R" userId="a34d6183-dca3-42b2-89dd-df7fa142823f" providerId="ADAL" clId="{044D3312-7143-41B1-9F0A-05311CF5A4B9}" dt="2022-03-28T13:58:40.674" v="16" actId="6549"/>
          <ac:spMkLst>
            <pc:docMk/>
            <pc:sldMk cId="1037138564" sldId="365"/>
            <ac:spMk id="7" creationId="{00000000-0000-0000-0000-000000000000}"/>
          </ac:spMkLst>
        </pc:spChg>
      </pc:sldChg>
    </pc:docChg>
  </pc:docChgLst>
  <pc:docChgLst>
    <pc:chgData name="Holly, Russell R" userId="S::hollyr@fultonschools.org::a34d6183-dca3-42b2-89dd-df7fa142823f" providerId="AD" clId="Web-{3B268C66-B278-BA2F-4F36-2776BB69BB7B}"/>
    <pc:docChg chg="addSld delSld modSld sldOrd">
      <pc:chgData name="Holly, Russell R" userId="S::hollyr@fultonschools.org::a34d6183-dca3-42b2-89dd-df7fa142823f" providerId="AD" clId="Web-{3B268C66-B278-BA2F-4F36-2776BB69BB7B}" dt="2022-03-28T01:42:19.178" v="18" actId="20577"/>
      <pc:docMkLst>
        <pc:docMk/>
      </pc:docMkLst>
      <pc:sldChg chg="del">
        <pc:chgData name="Holly, Russell R" userId="S::hollyr@fultonschools.org::a34d6183-dca3-42b2-89dd-df7fa142823f" providerId="AD" clId="Web-{3B268C66-B278-BA2F-4F36-2776BB69BB7B}" dt="2022-03-28T01:41:28.380" v="16"/>
        <pc:sldMkLst>
          <pc:docMk/>
          <pc:sldMk cId="3386786733" sldId="336"/>
        </pc:sldMkLst>
      </pc:sldChg>
      <pc:sldChg chg="modSp">
        <pc:chgData name="Holly, Russell R" userId="S::hollyr@fultonschools.org::a34d6183-dca3-42b2-89dd-df7fa142823f" providerId="AD" clId="Web-{3B268C66-B278-BA2F-4F36-2776BB69BB7B}" dt="2022-03-28T01:38:21.813" v="8" actId="20577"/>
        <pc:sldMkLst>
          <pc:docMk/>
          <pc:sldMk cId="2040765741" sldId="357"/>
        </pc:sldMkLst>
        <pc:spChg chg="mod">
          <ac:chgData name="Holly, Russell R" userId="S::hollyr@fultonschools.org::a34d6183-dca3-42b2-89dd-df7fa142823f" providerId="AD" clId="Web-{3B268C66-B278-BA2F-4F36-2776BB69BB7B}" dt="2022-03-28T01:38:21.813" v="8" actId="20577"/>
          <ac:spMkLst>
            <pc:docMk/>
            <pc:sldMk cId="2040765741" sldId="357"/>
            <ac:spMk id="7" creationId="{00000000-0000-0000-0000-000000000000}"/>
          </ac:spMkLst>
        </pc:spChg>
      </pc:sldChg>
      <pc:sldChg chg="modSp">
        <pc:chgData name="Holly, Russell R" userId="S::hollyr@fultonschools.org::a34d6183-dca3-42b2-89dd-df7fa142823f" providerId="AD" clId="Web-{3B268C66-B278-BA2F-4F36-2776BB69BB7B}" dt="2022-03-28T01:42:19.178" v="18" actId="20577"/>
        <pc:sldMkLst>
          <pc:docMk/>
          <pc:sldMk cId="437746270" sldId="361"/>
        </pc:sldMkLst>
        <pc:spChg chg="mod">
          <ac:chgData name="Holly, Russell R" userId="S::hollyr@fultonschools.org::a34d6183-dca3-42b2-89dd-df7fa142823f" providerId="AD" clId="Web-{3B268C66-B278-BA2F-4F36-2776BB69BB7B}" dt="2022-03-28T01:42:19.178" v="18" actId="20577"/>
          <ac:spMkLst>
            <pc:docMk/>
            <pc:sldMk cId="437746270" sldId="361"/>
            <ac:spMk id="7" creationId="{00000000-0000-0000-0000-000000000000}"/>
          </ac:spMkLst>
        </pc:spChg>
      </pc:sldChg>
      <pc:sldChg chg="ord">
        <pc:chgData name="Holly, Russell R" userId="S::hollyr@fultonschools.org::a34d6183-dca3-42b2-89dd-df7fa142823f" providerId="AD" clId="Web-{3B268C66-B278-BA2F-4F36-2776BB69BB7B}" dt="2022-03-28T01:38:47.892" v="9"/>
        <pc:sldMkLst>
          <pc:docMk/>
          <pc:sldMk cId="3640121571" sldId="367"/>
        </pc:sldMkLst>
      </pc:sldChg>
      <pc:sldChg chg="addSp delSp modSp add replId">
        <pc:chgData name="Holly, Russell R" userId="S::hollyr@fultonschools.org::a34d6183-dca3-42b2-89dd-df7fa142823f" providerId="AD" clId="Web-{3B268C66-B278-BA2F-4F36-2776BB69BB7B}" dt="2022-03-28T01:41:12.364" v="15" actId="14100"/>
        <pc:sldMkLst>
          <pc:docMk/>
          <pc:sldMk cId="349870198" sldId="374"/>
        </pc:sldMkLst>
        <pc:picChg chg="add mod">
          <ac:chgData name="Holly, Russell R" userId="S::hollyr@fultonschools.org::a34d6183-dca3-42b2-89dd-df7fa142823f" providerId="AD" clId="Web-{3B268C66-B278-BA2F-4F36-2776BB69BB7B}" dt="2022-03-28T01:41:12.364" v="15" actId="14100"/>
          <ac:picMkLst>
            <pc:docMk/>
            <pc:sldMk cId="349870198" sldId="374"/>
            <ac:picMk id="3" creationId="{B33C786C-2553-489F-EC5E-A2A626D91DDD}"/>
          </ac:picMkLst>
        </pc:picChg>
        <pc:picChg chg="del">
          <ac:chgData name="Holly, Russell R" userId="S::hollyr@fultonschools.org::a34d6183-dca3-42b2-89dd-df7fa142823f" providerId="AD" clId="Web-{3B268C66-B278-BA2F-4F36-2776BB69BB7B}" dt="2022-03-28T01:40:39.097" v="11"/>
          <ac:picMkLst>
            <pc:docMk/>
            <pc:sldMk cId="349870198" sldId="374"/>
            <ac:picMk id="4" creationId="{00000000-0000-0000-0000-000000000000}"/>
          </ac:picMkLst>
        </pc:picChg>
      </pc:sldChg>
    </pc:docChg>
  </pc:docChgLst>
  <pc:docChgLst>
    <pc:chgData name="Holly, Russell R" userId="S::hollyr@fultonschools.org::a34d6183-dca3-42b2-89dd-df7fa142823f" providerId="AD" clId="Web-{83BC602F-5EAB-C856-002C-2FEB0FE80DE3}"/>
    <pc:docChg chg="addSld delSld modSld sldOrd">
      <pc:chgData name="Holly, Russell R" userId="S::hollyr@fultonschools.org::a34d6183-dca3-42b2-89dd-df7fa142823f" providerId="AD" clId="Web-{83BC602F-5EAB-C856-002C-2FEB0FE80DE3}" dt="2022-03-28T01:37:04.124" v="1438" actId="20577"/>
      <pc:docMkLst>
        <pc:docMk/>
      </pc:docMkLst>
      <pc:sldChg chg="modSp">
        <pc:chgData name="Holly, Russell R" userId="S::hollyr@fultonschools.org::a34d6183-dca3-42b2-89dd-df7fa142823f" providerId="AD" clId="Web-{83BC602F-5EAB-C856-002C-2FEB0FE80DE3}" dt="2022-03-28T01:15:35.235" v="1207" actId="20577"/>
        <pc:sldMkLst>
          <pc:docMk/>
          <pc:sldMk cId="0" sldId="327"/>
        </pc:sldMkLst>
        <pc:spChg chg="mod">
          <ac:chgData name="Holly, Russell R" userId="S::hollyr@fultonschools.org::a34d6183-dca3-42b2-89dd-df7fa142823f" providerId="AD" clId="Web-{83BC602F-5EAB-C856-002C-2FEB0FE80DE3}" dt="2022-03-28T01:15:35.235" v="1207" actId="20577"/>
          <ac:spMkLst>
            <pc:docMk/>
            <pc:sldMk cId="0" sldId="327"/>
            <ac:spMk id="7" creationId="{00000000-0000-0000-0000-000000000000}"/>
          </ac:spMkLst>
        </pc:spChg>
      </pc:sldChg>
      <pc:sldChg chg="modSp">
        <pc:chgData name="Holly, Russell R" userId="S::hollyr@fultonschools.org::a34d6183-dca3-42b2-89dd-df7fa142823f" providerId="AD" clId="Web-{83BC602F-5EAB-C856-002C-2FEB0FE80DE3}" dt="2022-03-28T00:17:51.652" v="17" actId="20577"/>
        <pc:sldMkLst>
          <pc:docMk/>
          <pc:sldMk cId="0" sldId="330"/>
        </pc:sldMkLst>
        <pc:spChg chg="mod">
          <ac:chgData name="Holly, Russell R" userId="S::hollyr@fultonschools.org::a34d6183-dca3-42b2-89dd-df7fa142823f" providerId="AD" clId="Web-{83BC602F-5EAB-C856-002C-2FEB0FE80DE3}" dt="2022-03-28T00:17:51.652" v="17" actId="20577"/>
          <ac:spMkLst>
            <pc:docMk/>
            <pc:sldMk cId="0" sldId="330"/>
            <ac:spMk id="4098" creationId="{00000000-0000-0000-0000-000000000000}"/>
          </ac:spMkLst>
        </pc:spChg>
        <pc:spChg chg="mod">
          <ac:chgData name="Holly, Russell R" userId="S::hollyr@fultonschools.org::a34d6183-dca3-42b2-89dd-df7fa142823f" providerId="AD" clId="Web-{83BC602F-5EAB-C856-002C-2FEB0FE80DE3}" dt="2022-03-28T00:17:46.214" v="16" actId="20577"/>
          <ac:spMkLst>
            <pc:docMk/>
            <pc:sldMk cId="0" sldId="330"/>
            <ac:spMk id="4102" creationId="{00000000-0000-0000-0000-000000000000}"/>
          </ac:spMkLst>
        </pc:spChg>
      </pc:sldChg>
      <pc:sldChg chg="del">
        <pc:chgData name="Holly, Russell R" userId="S::hollyr@fultonschools.org::a34d6183-dca3-42b2-89dd-df7fa142823f" providerId="AD" clId="Web-{83BC602F-5EAB-C856-002C-2FEB0FE80DE3}" dt="2022-03-28T00:20:18.329" v="27"/>
        <pc:sldMkLst>
          <pc:docMk/>
          <pc:sldMk cId="4058338658" sldId="331"/>
        </pc:sldMkLst>
      </pc:sldChg>
      <pc:sldChg chg="ord">
        <pc:chgData name="Holly, Russell R" userId="S::hollyr@fultonschools.org::a34d6183-dca3-42b2-89dd-df7fa142823f" providerId="AD" clId="Web-{83BC602F-5EAB-C856-002C-2FEB0FE80DE3}" dt="2022-03-28T01:33:20.101" v="1412"/>
        <pc:sldMkLst>
          <pc:docMk/>
          <pc:sldMk cId="1501840593" sldId="332"/>
        </pc:sldMkLst>
      </pc:sldChg>
      <pc:sldChg chg="addSp delSp modSp ord">
        <pc:chgData name="Holly, Russell R" userId="S::hollyr@fultonschools.org::a34d6183-dca3-42b2-89dd-df7fa142823f" providerId="AD" clId="Web-{83BC602F-5EAB-C856-002C-2FEB0FE80DE3}" dt="2022-03-28T01:06:04.701" v="990" actId="1076"/>
        <pc:sldMkLst>
          <pc:docMk/>
          <pc:sldMk cId="3917218518" sldId="335"/>
        </pc:sldMkLst>
        <pc:picChg chg="del">
          <ac:chgData name="Holly, Russell R" userId="S::hollyr@fultonschools.org::a34d6183-dca3-42b2-89dd-df7fa142823f" providerId="AD" clId="Web-{83BC602F-5EAB-C856-002C-2FEB0FE80DE3}" dt="2022-03-28T01:05:51.638" v="986"/>
          <ac:picMkLst>
            <pc:docMk/>
            <pc:sldMk cId="3917218518" sldId="335"/>
            <ac:picMk id="3" creationId="{00000000-0000-0000-0000-000000000000}"/>
          </ac:picMkLst>
        </pc:picChg>
        <pc:picChg chg="add mod">
          <ac:chgData name="Holly, Russell R" userId="S::hollyr@fultonschools.org::a34d6183-dca3-42b2-89dd-df7fa142823f" providerId="AD" clId="Web-{83BC602F-5EAB-C856-002C-2FEB0FE80DE3}" dt="2022-03-28T01:06:04.701" v="990" actId="1076"/>
          <ac:picMkLst>
            <pc:docMk/>
            <pc:sldMk cId="3917218518" sldId="335"/>
            <ac:picMk id="4" creationId="{86F8C387-94F8-052E-BA46-F1EF8D96AB3E}"/>
          </ac:picMkLst>
        </pc:picChg>
      </pc:sldChg>
      <pc:sldChg chg="ord">
        <pc:chgData name="Holly, Russell R" userId="S::hollyr@fultonschools.org::a34d6183-dca3-42b2-89dd-df7fa142823f" providerId="AD" clId="Web-{83BC602F-5EAB-C856-002C-2FEB0FE80DE3}" dt="2022-03-28T01:06:11.920" v="991"/>
        <pc:sldMkLst>
          <pc:docMk/>
          <pc:sldMk cId="3386786733" sldId="336"/>
        </pc:sldMkLst>
      </pc:sldChg>
      <pc:sldChg chg="del">
        <pc:chgData name="Holly, Russell R" userId="S::hollyr@fultonschools.org::a34d6183-dca3-42b2-89dd-df7fa142823f" providerId="AD" clId="Web-{83BC602F-5EAB-C856-002C-2FEB0FE80DE3}" dt="2022-03-28T00:20:23.016" v="28"/>
        <pc:sldMkLst>
          <pc:docMk/>
          <pc:sldMk cId="661342464" sldId="341"/>
        </pc:sldMkLst>
      </pc:sldChg>
      <pc:sldChg chg="del">
        <pc:chgData name="Holly, Russell R" userId="S::hollyr@fultonschools.org::a34d6183-dca3-42b2-89dd-df7fa142823f" providerId="AD" clId="Web-{83BC602F-5EAB-C856-002C-2FEB0FE80DE3}" dt="2022-03-28T00:20:25.626" v="29"/>
        <pc:sldMkLst>
          <pc:docMk/>
          <pc:sldMk cId="4107455916" sldId="342"/>
        </pc:sldMkLst>
      </pc:sldChg>
      <pc:sldChg chg="del">
        <pc:chgData name="Holly, Russell R" userId="S::hollyr@fultonschools.org::a34d6183-dca3-42b2-89dd-df7fa142823f" providerId="AD" clId="Web-{83BC602F-5EAB-C856-002C-2FEB0FE80DE3}" dt="2022-03-28T00:20:31.470" v="30"/>
        <pc:sldMkLst>
          <pc:docMk/>
          <pc:sldMk cId="2627412698" sldId="343"/>
        </pc:sldMkLst>
      </pc:sldChg>
      <pc:sldChg chg="modSp ord">
        <pc:chgData name="Holly, Russell R" userId="S::hollyr@fultonschools.org::a34d6183-dca3-42b2-89dd-df7fa142823f" providerId="AD" clId="Web-{83BC602F-5EAB-C856-002C-2FEB0FE80DE3}" dt="2022-03-28T00:26:22.716" v="128" actId="20577"/>
        <pc:sldMkLst>
          <pc:docMk/>
          <pc:sldMk cId="872023428" sldId="344"/>
        </pc:sldMkLst>
        <pc:spChg chg="mod">
          <ac:chgData name="Holly, Russell R" userId="S::hollyr@fultonschools.org::a34d6183-dca3-42b2-89dd-df7fa142823f" providerId="AD" clId="Web-{83BC602F-5EAB-C856-002C-2FEB0FE80DE3}" dt="2022-03-28T00:24:55.510" v="103" actId="20577"/>
          <ac:spMkLst>
            <pc:docMk/>
            <pc:sldMk cId="872023428" sldId="344"/>
            <ac:spMk id="7" creationId="{00000000-0000-0000-0000-000000000000}"/>
          </ac:spMkLst>
        </pc:spChg>
        <pc:spChg chg="mod">
          <ac:chgData name="Holly, Russell R" userId="S::hollyr@fultonschools.org::a34d6183-dca3-42b2-89dd-df7fa142823f" providerId="AD" clId="Web-{83BC602F-5EAB-C856-002C-2FEB0FE80DE3}" dt="2022-03-28T00:26:22.716" v="128" actId="20577"/>
          <ac:spMkLst>
            <pc:docMk/>
            <pc:sldMk cId="872023428" sldId="344"/>
            <ac:spMk id="5122" creationId="{00000000-0000-0000-0000-000000000000}"/>
          </ac:spMkLst>
        </pc:spChg>
      </pc:sldChg>
      <pc:sldChg chg="del">
        <pc:chgData name="Holly, Russell R" userId="S::hollyr@fultonschools.org::a34d6183-dca3-42b2-89dd-df7fa142823f" providerId="AD" clId="Web-{83BC602F-5EAB-C856-002C-2FEB0FE80DE3}" dt="2022-03-28T01:18:59.541" v="1223"/>
        <pc:sldMkLst>
          <pc:docMk/>
          <pc:sldMk cId="2630485292" sldId="345"/>
        </pc:sldMkLst>
      </pc:sldChg>
      <pc:sldChg chg="del">
        <pc:chgData name="Holly, Russell R" userId="S::hollyr@fultonschools.org::a34d6183-dca3-42b2-89dd-df7fa142823f" providerId="AD" clId="Web-{83BC602F-5EAB-C856-002C-2FEB0FE80DE3}" dt="2022-03-28T00:56:20.323" v="978"/>
        <pc:sldMkLst>
          <pc:docMk/>
          <pc:sldMk cId="3006674028" sldId="346"/>
        </pc:sldMkLst>
      </pc:sldChg>
      <pc:sldChg chg="del">
        <pc:chgData name="Holly, Russell R" userId="S::hollyr@fultonschools.org::a34d6183-dca3-42b2-89dd-df7fa142823f" providerId="AD" clId="Web-{83BC602F-5EAB-C856-002C-2FEB0FE80DE3}" dt="2022-03-28T00:56:20.323" v="977"/>
        <pc:sldMkLst>
          <pc:docMk/>
          <pc:sldMk cId="2037981778" sldId="347"/>
        </pc:sldMkLst>
      </pc:sldChg>
      <pc:sldChg chg="del">
        <pc:chgData name="Holly, Russell R" userId="S::hollyr@fultonschools.org::a34d6183-dca3-42b2-89dd-df7fa142823f" providerId="AD" clId="Web-{83BC602F-5EAB-C856-002C-2FEB0FE80DE3}" dt="2022-03-28T00:56:36.370" v="980"/>
        <pc:sldMkLst>
          <pc:docMk/>
          <pc:sldMk cId="268638842" sldId="348"/>
        </pc:sldMkLst>
      </pc:sldChg>
      <pc:sldChg chg="del">
        <pc:chgData name="Holly, Russell R" userId="S::hollyr@fultonschools.org::a34d6183-dca3-42b2-89dd-df7fa142823f" providerId="AD" clId="Web-{83BC602F-5EAB-C856-002C-2FEB0FE80DE3}" dt="2022-03-28T01:18:59.525" v="1222"/>
        <pc:sldMkLst>
          <pc:docMk/>
          <pc:sldMk cId="2545260665" sldId="349"/>
        </pc:sldMkLst>
      </pc:sldChg>
      <pc:sldChg chg="del">
        <pc:chgData name="Holly, Russell R" userId="S::hollyr@fultonschools.org::a34d6183-dca3-42b2-89dd-df7fa142823f" providerId="AD" clId="Web-{83BC602F-5EAB-C856-002C-2FEB0FE80DE3}" dt="2022-03-28T00:56:20.323" v="976"/>
        <pc:sldMkLst>
          <pc:docMk/>
          <pc:sldMk cId="4199897781" sldId="350"/>
        </pc:sldMkLst>
      </pc:sldChg>
      <pc:sldChg chg="del">
        <pc:chgData name="Holly, Russell R" userId="S::hollyr@fultonschools.org::a34d6183-dca3-42b2-89dd-df7fa142823f" providerId="AD" clId="Web-{83BC602F-5EAB-C856-002C-2FEB0FE80DE3}" dt="2022-03-28T00:56:36.370" v="979"/>
        <pc:sldMkLst>
          <pc:docMk/>
          <pc:sldMk cId="864725609" sldId="351"/>
        </pc:sldMkLst>
      </pc:sldChg>
      <pc:sldChg chg="del">
        <pc:chgData name="Holly, Russell R" userId="S::hollyr@fultonschools.org::a34d6183-dca3-42b2-89dd-df7fa142823f" providerId="AD" clId="Web-{83BC602F-5EAB-C856-002C-2FEB0FE80DE3}" dt="2022-03-28T01:18:59.525" v="1221"/>
        <pc:sldMkLst>
          <pc:docMk/>
          <pc:sldMk cId="286476039" sldId="352"/>
        </pc:sldMkLst>
      </pc:sldChg>
      <pc:sldChg chg="ord">
        <pc:chgData name="Holly, Russell R" userId="S::hollyr@fultonschools.org::a34d6183-dca3-42b2-89dd-df7fa142823f" providerId="AD" clId="Web-{83BC602F-5EAB-C856-002C-2FEB0FE80DE3}" dt="2022-03-28T01:02:39.148" v="983"/>
        <pc:sldMkLst>
          <pc:docMk/>
          <pc:sldMk cId="2629566867" sldId="353"/>
        </pc:sldMkLst>
      </pc:sldChg>
      <pc:sldChg chg="modSp new del ord">
        <pc:chgData name="Holly, Russell R" userId="S::hollyr@fultonschools.org::a34d6183-dca3-42b2-89dd-df7fa142823f" providerId="AD" clId="Web-{83BC602F-5EAB-C856-002C-2FEB0FE80DE3}" dt="2022-03-28T00:25:30.948" v="116"/>
        <pc:sldMkLst>
          <pc:docMk/>
          <pc:sldMk cId="2623355309" sldId="355"/>
        </pc:sldMkLst>
        <pc:spChg chg="mod">
          <ac:chgData name="Holly, Russell R" userId="S::hollyr@fultonschools.org::a34d6183-dca3-42b2-89dd-df7fa142823f" providerId="AD" clId="Web-{83BC602F-5EAB-C856-002C-2FEB0FE80DE3}" dt="2022-03-28T00:21:30.925" v="34" actId="20577"/>
          <ac:spMkLst>
            <pc:docMk/>
            <pc:sldMk cId="2623355309" sldId="355"/>
            <ac:spMk id="2" creationId="{D0BB47A3-7902-3095-F640-9FEEACAE3FE2}"/>
          </ac:spMkLst>
        </pc:spChg>
        <pc:spChg chg="mod">
          <ac:chgData name="Holly, Russell R" userId="S::hollyr@fultonschools.org::a34d6183-dca3-42b2-89dd-df7fa142823f" providerId="AD" clId="Web-{83BC602F-5EAB-C856-002C-2FEB0FE80DE3}" dt="2022-03-28T00:23:44.226" v="60" actId="20577"/>
          <ac:spMkLst>
            <pc:docMk/>
            <pc:sldMk cId="2623355309" sldId="355"/>
            <ac:spMk id="3" creationId="{AA3E0FF0-40ED-4B4A-09D8-80AF2F40A540}"/>
          </ac:spMkLst>
        </pc:spChg>
      </pc:sldChg>
      <pc:sldChg chg="add del replId">
        <pc:chgData name="Holly, Russell R" userId="S::hollyr@fultonschools.org::a34d6183-dca3-42b2-89dd-df7fa142823f" providerId="AD" clId="Web-{83BC602F-5EAB-C856-002C-2FEB0FE80DE3}" dt="2022-03-28T01:18:59.541" v="1224"/>
        <pc:sldMkLst>
          <pc:docMk/>
          <pc:sldMk cId="1760076906" sldId="356"/>
        </pc:sldMkLst>
      </pc:sldChg>
      <pc:sldChg chg="modSp add ord">
        <pc:chgData name="Holly, Russell R" userId="S::hollyr@fultonschools.org::a34d6183-dca3-42b2-89dd-df7fa142823f" providerId="AD" clId="Web-{83BC602F-5EAB-C856-002C-2FEB0FE80DE3}" dt="2022-03-28T01:26:45.370" v="1308" actId="20577"/>
        <pc:sldMkLst>
          <pc:docMk/>
          <pc:sldMk cId="2040765741" sldId="357"/>
        </pc:sldMkLst>
        <pc:spChg chg="mod">
          <ac:chgData name="Holly, Russell R" userId="S::hollyr@fultonschools.org::a34d6183-dca3-42b2-89dd-df7fa142823f" providerId="AD" clId="Web-{83BC602F-5EAB-C856-002C-2FEB0FE80DE3}" dt="2022-03-28T01:26:45.370" v="1308" actId="20577"/>
          <ac:spMkLst>
            <pc:docMk/>
            <pc:sldMk cId="2040765741" sldId="357"/>
            <ac:spMk id="7" creationId="{00000000-0000-0000-0000-000000000000}"/>
          </ac:spMkLst>
        </pc:spChg>
        <pc:spChg chg="mod">
          <ac:chgData name="Holly, Russell R" userId="S::hollyr@fultonschools.org::a34d6183-dca3-42b2-89dd-df7fa142823f" providerId="AD" clId="Web-{83BC602F-5EAB-C856-002C-2FEB0FE80DE3}" dt="2022-03-28T01:11:42.228" v="1108" actId="20577"/>
          <ac:spMkLst>
            <pc:docMk/>
            <pc:sldMk cId="2040765741" sldId="357"/>
            <ac:spMk id="5122" creationId="{00000000-0000-0000-0000-000000000000}"/>
          </ac:spMkLst>
        </pc:spChg>
      </pc:sldChg>
      <pc:sldChg chg="modSp add ord replId">
        <pc:chgData name="Holly, Russell R" userId="S::hollyr@fultonschools.org::a34d6183-dca3-42b2-89dd-df7fa142823f" providerId="AD" clId="Web-{83BC602F-5EAB-C856-002C-2FEB0FE80DE3}" dt="2022-03-28T01:17:34.022" v="1216"/>
        <pc:sldMkLst>
          <pc:docMk/>
          <pc:sldMk cId="1410921101" sldId="358"/>
        </pc:sldMkLst>
        <pc:spChg chg="mod">
          <ac:chgData name="Holly, Russell R" userId="S::hollyr@fultonschools.org::a34d6183-dca3-42b2-89dd-df7fa142823f" providerId="AD" clId="Web-{83BC602F-5EAB-C856-002C-2FEB0FE80DE3}" dt="2022-03-28T00:32:14.477" v="332" actId="20577"/>
          <ac:spMkLst>
            <pc:docMk/>
            <pc:sldMk cId="1410921101" sldId="358"/>
            <ac:spMk id="7" creationId="{00000000-0000-0000-0000-000000000000}"/>
          </ac:spMkLst>
        </pc:spChg>
        <pc:spChg chg="mod">
          <ac:chgData name="Holly, Russell R" userId="S::hollyr@fultonschools.org::a34d6183-dca3-42b2-89dd-df7fa142823f" providerId="AD" clId="Web-{83BC602F-5EAB-C856-002C-2FEB0FE80DE3}" dt="2022-03-28T00:33:32.480" v="381" actId="20577"/>
          <ac:spMkLst>
            <pc:docMk/>
            <pc:sldMk cId="1410921101" sldId="358"/>
            <ac:spMk id="5122" creationId="{00000000-0000-0000-0000-000000000000}"/>
          </ac:spMkLst>
        </pc:spChg>
      </pc:sldChg>
      <pc:sldChg chg="modSp add replId">
        <pc:chgData name="Holly, Russell R" userId="S::hollyr@fultonschools.org::a34d6183-dca3-42b2-89dd-df7fa142823f" providerId="AD" clId="Web-{83BC602F-5EAB-C856-002C-2FEB0FE80DE3}" dt="2022-03-28T01:36:39.967" v="1434" actId="20577"/>
        <pc:sldMkLst>
          <pc:docMk/>
          <pc:sldMk cId="409477492" sldId="359"/>
        </pc:sldMkLst>
        <pc:spChg chg="mod">
          <ac:chgData name="Holly, Russell R" userId="S::hollyr@fultonschools.org::a34d6183-dca3-42b2-89dd-df7fa142823f" providerId="AD" clId="Web-{83BC602F-5EAB-C856-002C-2FEB0FE80DE3}" dt="2022-03-28T01:36:39.967" v="1434" actId="20577"/>
          <ac:spMkLst>
            <pc:docMk/>
            <pc:sldMk cId="409477492" sldId="359"/>
            <ac:spMk id="7" creationId="{00000000-0000-0000-0000-000000000000}"/>
          </ac:spMkLst>
        </pc:spChg>
        <pc:spChg chg="mod">
          <ac:chgData name="Holly, Russell R" userId="S::hollyr@fultonschools.org::a34d6183-dca3-42b2-89dd-df7fa142823f" providerId="AD" clId="Web-{83BC602F-5EAB-C856-002C-2FEB0FE80DE3}" dt="2022-03-28T00:32:40.415" v="344" actId="20577"/>
          <ac:spMkLst>
            <pc:docMk/>
            <pc:sldMk cId="409477492" sldId="359"/>
            <ac:spMk id="5122" creationId="{00000000-0000-0000-0000-000000000000}"/>
          </ac:spMkLst>
        </pc:spChg>
      </pc:sldChg>
      <pc:sldChg chg="add del ord replId">
        <pc:chgData name="Holly, Russell R" userId="S::hollyr@fultonschools.org::a34d6183-dca3-42b2-89dd-df7fa142823f" providerId="AD" clId="Web-{83BC602F-5EAB-C856-002C-2FEB0FE80DE3}" dt="2022-03-28T01:30:55.237" v="1384"/>
        <pc:sldMkLst>
          <pc:docMk/>
          <pc:sldMk cId="874602249" sldId="360"/>
        </pc:sldMkLst>
      </pc:sldChg>
      <pc:sldChg chg="modSp add replId">
        <pc:chgData name="Holly, Russell R" userId="S::hollyr@fultonschools.org::a34d6183-dca3-42b2-89dd-df7fa142823f" providerId="AD" clId="Web-{83BC602F-5EAB-C856-002C-2FEB0FE80DE3}" dt="2022-03-28T00:48:35.636" v="720" actId="20577"/>
        <pc:sldMkLst>
          <pc:docMk/>
          <pc:sldMk cId="437746270" sldId="361"/>
        </pc:sldMkLst>
        <pc:spChg chg="mod">
          <ac:chgData name="Holly, Russell R" userId="S::hollyr@fultonschools.org::a34d6183-dca3-42b2-89dd-df7fa142823f" providerId="AD" clId="Web-{83BC602F-5EAB-C856-002C-2FEB0FE80DE3}" dt="2022-03-28T00:48:35.636" v="720" actId="20577"/>
          <ac:spMkLst>
            <pc:docMk/>
            <pc:sldMk cId="437746270" sldId="361"/>
            <ac:spMk id="7" creationId="{00000000-0000-0000-0000-000000000000}"/>
          </ac:spMkLst>
        </pc:spChg>
        <pc:spChg chg="mod">
          <ac:chgData name="Holly, Russell R" userId="S::hollyr@fultonschools.org::a34d6183-dca3-42b2-89dd-df7fa142823f" providerId="AD" clId="Web-{83BC602F-5EAB-C856-002C-2FEB0FE80DE3}" dt="2022-03-28T00:33:47.777" v="384" actId="20577"/>
          <ac:spMkLst>
            <pc:docMk/>
            <pc:sldMk cId="437746270" sldId="361"/>
            <ac:spMk id="5122" creationId="{00000000-0000-0000-0000-000000000000}"/>
          </ac:spMkLst>
        </pc:spChg>
      </pc:sldChg>
      <pc:sldChg chg="modSp add del ord replId">
        <pc:chgData name="Holly, Russell R" userId="S::hollyr@fultonschools.org::a34d6183-dca3-42b2-89dd-df7fa142823f" providerId="AD" clId="Web-{83BC602F-5EAB-C856-002C-2FEB0FE80DE3}" dt="2022-03-28T01:13:49.435" v="1165"/>
        <pc:sldMkLst>
          <pc:docMk/>
          <pc:sldMk cId="3035928054" sldId="362"/>
        </pc:sldMkLst>
        <pc:spChg chg="mod">
          <ac:chgData name="Holly, Russell R" userId="S::hollyr@fultonschools.org::a34d6183-dca3-42b2-89dd-df7fa142823f" providerId="AD" clId="Web-{83BC602F-5EAB-C856-002C-2FEB0FE80DE3}" dt="2022-03-28T00:39:35.226" v="501" actId="20577"/>
          <ac:spMkLst>
            <pc:docMk/>
            <pc:sldMk cId="3035928054" sldId="362"/>
            <ac:spMk id="7" creationId="{00000000-0000-0000-0000-000000000000}"/>
          </ac:spMkLst>
        </pc:spChg>
        <pc:spChg chg="mod">
          <ac:chgData name="Holly, Russell R" userId="S::hollyr@fultonschools.org::a34d6183-dca3-42b2-89dd-df7fa142823f" providerId="AD" clId="Web-{83BC602F-5EAB-C856-002C-2FEB0FE80DE3}" dt="2022-03-28T00:39:50.539" v="505" actId="20577"/>
          <ac:spMkLst>
            <pc:docMk/>
            <pc:sldMk cId="3035928054" sldId="362"/>
            <ac:spMk id="5122" creationId="{00000000-0000-0000-0000-000000000000}"/>
          </ac:spMkLst>
        </pc:spChg>
      </pc:sldChg>
      <pc:sldChg chg="modSp add replId">
        <pc:chgData name="Holly, Russell R" userId="S::hollyr@fultonschools.org::a34d6183-dca3-42b2-89dd-df7fa142823f" providerId="AD" clId="Web-{83BC602F-5EAB-C856-002C-2FEB0FE80DE3}" dt="2022-03-28T01:37:04.124" v="1438" actId="20577"/>
        <pc:sldMkLst>
          <pc:docMk/>
          <pc:sldMk cId="3818023849" sldId="363"/>
        </pc:sldMkLst>
        <pc:spChg chg="mod">
          <ac:chgData name="Holly, Russell R" userId="S::hollyr@fultonschools.org::a34d6183-dca3-42b2-89dd-df7fa142823f" providerId="AD" clId="Web-{83BC602F-5EAB-C856-002C-2FEB0FE80DE3}" dt="2022-03-28T01:37:04.124" v="1438" actId="20577"/>
          <ac:spMkLst>
            <pc:docMk/>
            <pc:sldMk cId="3818023849" sldId="363"/>
            <ac:spMk id="7" creationId="{00000000-0000-0000-0000-000000000000}"/>
          </ac:spMkLst>
        </pc:spChg>
        <pc:spChg chg="mod">
          <ac:chgData name="Holly, Russell R" userId="S::hollyr@fultonschools.org::a34d6183-dca3-42b2-89dd-df7fa142823f" providerId="AD" clId="Web-{83BC602F-5EAB-C856-002C-2FEB0FE80DE3}" dt="2022-03-28T00:44:13.393" v="592" actId="20577"/>
          <ac:spMkLst>
            <pc:docMk/>
            <pc:sldMk cId="3818023849" sldId="363"/>
            <ac:spMk id="5122" creationId="{00000000-0000-0000-0000-000000000000}"/>
          </ac:spMkLst>
        </pc:spChg>
      </pc:sldChg>
      <pc:sldChg chg="modSp add ord">
        <pc:chgData name="Holly, Russell R" userId="S::hollyr@fultonschools.org::a34d6183-dca3-42b2-89dd-df7fa142823f" providerId="AD" clId="Web-{83BC602F-5EAB-C856-002C-2FEB0FE80DE3}" dt="2022-03-28T01:03:19.461" v="985" actId="20577"/>
        <pc:sldMkLst>
          <pc:docMk/>
          <pc:sldMk cId="1683586456" sldId="364"/>
        </pc:sldMkLst>
        <pc:spChg chg="mod">
          <ac:chgData name="Holly, Russell R" userId="S::hollyr@fultonschools.org::a34d6183-dca3-42b2-89dd-df7fa142823f" providerId="AD" clId="Web-{83BC602F-5EAB-C856-002C-2FEB0FE80DE3}" dt="2022-03-28T01:03:19.461" v="985" actId="20577"/>
          <ac:spMkLst>
            <pc:docMk/>
            <pc:sldMk cId="1683586456" sldId="364"/>
            <ac:spMk id="7" creationId="{00000000-0000-0000-0000-000000000000}"/>
          </ac:spMkLst>
        </pc:spChg>
        <pc:spChg chg="mod">
          <ac:chgData name="Holly, Russell R" userId="S::hollyr@fultonschools.org::a34d6183-dca3-42b2-89dd-df7fa142823f" providerId="AD" clId="Web-{83BC602F-5EAB-C856-002C-2FEB0FE80DE3}" dt="2022-03-28T00:46:25.772" v="661" actId="20577"/>
          <ac:spMkLst>
            <pc:docMk/>
            <pc:sldMk cId="1683586456" sldId="364"/>
            <ac:spMk id="5122" creationId="{00000000-0000-0000-0000-000000000000}"/>
          </ac:spMkLst>
        </pc:spChg>
      </pc:sldChg>
      <pc:sldChg chg="modSp add replId">
        <pc:chgData name="Holly, Russell R" userId="S::hollyr@fultonschools.org::a34d6183-dca3-42b2-89dd-df7fa142823f" providerId="AD" clId="Web-{83BC602F-5EAB-C856-002C-2FEB0FE80DE3}" dt="2022-03-28T01:16:50.410" v="1215" actId="20577"/>
        <pc:sldMkLst>
          <pc:docMk/>
          <pc:sldMk cId="1037138564" sldId="365"/>
        </pc:sldMkLst>
        <pc:spChg chg="mod">
          <ac:chgData name="Holly, Russell R" userId="S::hollyr@fultonschools.org::a34d6183-dca3-42b2-89dd-df7fa142823f" providerId="AD" clId="Web-{83BC602F-5EAB-C856-002C-2FEB0FE80DE3}" dt="2022-03-28T01:16:50.410" v="1215" actId="20577"/>
          <ac:spMkLst>
            <pc:docMk/>
            <pc:sldMk cId="1037138564" sldId="365"/>
            <ac:spMk id="7" creationId="{00000000-0000-0000-0000-000000000000}"/>
          </ac:spMkLst>
        </pc:spChg>
        <pc:spChg chg="mod">
          <ac:chgData name="Holly, Russell R" userId="S::hollyr@fultonschools.org::a34d6183-dca3-42b2-89dd-df7fa142823f" providerId="AD" clId="Web-{83BC602F-5EAB-C856-002C-2FEB0FE80DE3}" dt="2022-03-28T00:49:35.138" v="752" actId="20577"/>
          <ac:spMkLst>
            <pc:docMk/>
            <pc:sldMk cId="1037138564" sldId="365"/>
            <ac:spMk id="5122" creationId="{00000000-0000-0000-0000-000000000000}"/>
          </ac:spMkLst>
        </pc:spChg>
      </pc:sldChg>
      <pc:sldChg chg="modSp add ord replId">
        <pc:chgData name="Holly, Russell R" userId="S::hollyr@fultonschools.org::a34d6183-dca3-42b2-89dd-df7fa142823f" providerId="AD" clId="Web-{83BC602F-5EAB-C856-002C-2FEB0FE80DE3}" dt="2022-03-28T01:32:27.428" v="1411"/>
        <pc:sldMkLst>
          <pc:docMk/>
          <pc:sldMk cId="1065157399" sldId="366"/>
        </pc:sldMkLst>
        <pc:spChg chg="mod">
          <ac:chgData name="Holly, Russell R" userId="S::hollyr@fultonschools.org::a34d6183-dca3-42b2-89dd-df7fa142823f" providerId="AD" clId="Web-{83BC602F-5EAB-C856-002C-2FEB0FE80DE3}" dt="2022-03-28T00:54:35.835" v="908" actId="20577"/>
          <ac:spMkLst>
            <pc:docMk/>
            <pc:sldMk cId="1065157399" sldId="366"/>
            <ac:spMk id="7" creationId="{00000000-0000-0000-0000-000000000000}"/>
          </ac:spMkLst>
        </pc:spChg>
        <pc:spChg chg="mod">
          <ac:chgData name="Holly, Russell R" userId="S::hollyr@fultonschools.org::a34d6183-dca3-42b2-89dd-df7fa142823f" providerId="AD" clId="Web-{83BC602F-5EAB-C856-002C-2FEB0FE80DE3}" dt="2022-03-28T00:53:54.255" v="882" actId="20577"/>
          <ac:spMkLst>
            <pc:docMk/>
            <pc:sldMk cId="1065157399" sldId="366"/>
            <ac:spMk id="5122" creationId="{00000000-0000-0000-0000-000000000000}"/>
          </ac:spMkLst>
        </pc:spChg>
      </pc:sldChg>
      <pc:sldChg chg="modSp add ord replId">
        <pc:chgData name="Holly, Russell R" userId="S::hollyr@fultonschools.org::a34d6183-dca3-42b2-89dd-df7fa142823f" providerId="AD" clId="Web-{83BC602F-5EAB-C856-002C-2FEB0FE80DE3}" dt="2022-03-28T01:29:39.485" v="1351" actId="20577"/>
        <pc:sldMkLst>
          <pc:docMk/>
          <pc:sldMk cId="3640121571" sldId="367"/>
        </pc:sldMkLst>
        <pc:spChg chg="mod">
          <ac:chgData name="Holly, Russell R" userId="S::hollyr@fultonschools.org::a34d6183-dca3-42b2-89dd-df7fa142823f" providerId="AD" clId="Web-{83BC602F-5EAB-C856-002C-2FEB0FE80DE3}" dt="2022-03-28T01:29:39.485" v="1351" actId="20577"/>
          <ac:spMkLst>
            <pc:docMk/>
            <pc:sldMk cId="3640121571" sldId="367"/>
            <ac:spMk id="7" creationId="{00000000-0000-0000-0000-000000000000}"/>
          </ac:spMkLst>
        </pc:spChg>
        <pc:spChg chg="mod">
          <ac:chgData name="Holly, Russell R" userId="S::hollyr@fultonschools.org::a34d6183-dca3-42b2-89dd-df7fa142823f" providerId="AD" clId="Web-{83BC602F-5EAB-C856-002C-2FEB0FE80DE3}" dt="2022-03-28T00:54:52.476" v="920" actId="20577"/>
          <ac:spMkLst>
            <pc:docMk/>
            <pc:sldMk cId="3640121571" sldId="367"/>
            <ac:spMk id="5122" creationId="{00000000-0000-0000-0000-000000000000}"/>
          </ac:spMkLst>
        </pc:spChg>
      </pc:sldChg>
      <pc:sldChg chg="modSp add replId">
        <pc:chgData name="Holly, Russell R" userId="S::hollyr@fultonschools.org::a34d6183-dca3-42b2-89dd-df7fa142823f" providerId="AD" clId="Web-{83BC602F-5EAB-C856-002C-2FEB0FE80DE3}" dt="2022-03-28T01:26:52.276" v="1309" actId="20577"/>
        <pc:sldMkLst>
          <pc:docMk/>
          <pc:sldMk cId="1925805191" sldId="368"/>
        </pc:sldMkLst>
        <pc:spChg chg="mod">
          <ac:chgData name="Holly, Russell R" userId="S::hollyr@fultonschools.org::a34d6183-dca3-42b2-89dd-df7fa142823f" providerId="AD" clId="Web-{83BC602F-5EAB-C856-002C-2FEB0FE80DE3}" dt="2022-03-28T01:26:52.276" v="1309" actId="20577"/>
          <ac:spMkLst>
            <pc:docMk/>
            <pc:sldMk cId="1925805191" sldId="368"/>
            <ac:spMk id="7" creationId="{00000000-0000-0000-0000-000000000000}"/>
          </ac:spMkLst>
        </pc:spChg>
        <pc:spChg chg="mod">
          <ac:chgData name="Holly, Russell R" userId="S::hollyr@fultonschools.org::a34d6183-dca3-42b2-89dd-df7fa142823f" providerId="AD" clId="Web-{83BC602F-5EAB-C856-002C-2FEB0FE80DE3}" dt="2022-03-28T01:07:40.470" v="1000" actId="20577"/>
          <ac:spMkLst>
            <pc:docMk/>
            <pc:sldMk cId="1925805191" sldId="368"/>
            <ac:spMk id="5122" creationId="{00000000-0000-0000-0000-000000000000}"/>
          </ac:spMkLst>
        </pc:spChg>
      </pc:sldChg>
      <pc:sldChg chg="modSp add ord replId">
        <pc:chgData name="Holly, Russell R" userId="S::hollyr@fultonschools.org::a34d6183-dca3-42b2-89dd-df7fa142823f" providerId="AD" clId="Web-{83BC602F-5EAB-C856-002C-2FEB0FE80DE3}" dt="2022-03-28T01:27:12.730" v="1316" actId="20577"/>
        <pc:sldMkLst>
          <pc:docMk/>
          <pc:sldMk cId="3949159528" sldId="369"/>
        </pc:sldMkLst>
        <pc:spChg chg="mod">
          <ac:chgData name="Holly, Russell R" userId="S::hollyr@fultonschools.org::a34d6183-dca3-42b2-89dd-df7fa142823f" providerId="AD" clId="Web-{83BC602F-5EAB-C856-002C-2FEB0FE80DE3}" dt="2022-03-28T01:27:12.730" v="1316" actId="20577"/>
          <ac:spMkLst>
            <pc:docMk/>
            <pc:sldMk cId="3949159528" sldId="369"/>
            <ac:spMk id="7" creationId="{00000000-0000-0000-0000-000000000000}"/>
          </ac:spMkLst>
        </pc:spChg>
      </pc:sldChg>
      <pc:sldChg chg="modSp add ord">
        <pc:chgData name="Holly, Russell R" userId="S::hollyr@fultonschools.org::a34d6183-dca3-42b2-89dd-df7fa142823f" providerId="AD" clId="Web-{83BC602F-5EAB-C856-002C-2FEB0FE80DE3}" dt="2022-03-28T01:28:58.046" v="1343" actId="20577"/>
        <pc:sldMkLst>
          <pc:docMk/>
          <pc:sldMk cId="2373905541" sldId="370"/>
        </pc:sldMkLst>
        <pc:spChg chg="mod">
          <ac:chgData name="Holly, Russell R" userId="S::hollyr@fultonschools.org::a34d6183-dca3-42b2-89dd-df7fa142823f" providerId="AD" clId="Web-{83BC602F-5EAB-C856-002C-2FEB0FE80DE3}" dt="2022-03-28T01:28:42.999" v="1332" actId="20577"/>
          <ac:spMkLst>
            <pc:docMk/>
            <pc:sldMk cId="2373905541" sldId="370"/>
            <ac:spMk id="7" creationId="{00000000-0000-0000-0000-000000000000}"/>
          </ac:spMkLst>
        </pc:spChg>
        <pc:spChg chg="mod">
          <ac:chgData name="Holly, Russell R" userId="S::hollyr@fultonschools.org::a34d6183-dca3-42b2-89dd-df7fa142823f" providerId="AD" clId="Web-{83BC602F-5EAB-C856-002C-2FEB0FE80DE3}" dt="2022-03-28T01:28:58.046" v="1343" actId="20577"/>
          <ac:spMkLst>
            <pc:docMk/>
            <pc:sldMk cId="2373905541" sldId="370"/>
            <ac:spMk id="5122" creationId="{00000000-0000-0000-0000-000000000000}"/>
          </ac:spMkLst>
        </pc:spChg>
      </pc:sldChg>
      <pc:sldChg chg="modSp add ord replId">
        <pc:chgData name="Holly, Russell R" userId="S::hollyr@fultonschools.org::a34d6183-dca3-42b2-89dd-df7fa142823f" providerId="AD" clId="Web-{83BC602F-5EAB-C856-002C-2FEB0FE80DE3}" dt="2022-03-28T01:13:35.669" v="1164" actId="20577"/>
        <pc:sldMkLst>
          <pc:docMk/>
          <pc:sldMk cId="2628240150" sldId="371"/>
        </pc:sldMkLst>
        <pc:spChg chg="mod">
          <ac:chgData name="Holly, Russell R" userId="S::hollyr@fultonschools.org::a34d6183-dca3-42b2-89dd-df7fa142823f" providerId="AD" clId="Web-{83BC602F-5EAB-C856-002C-2FEB0FE80DE3}" dt="2022-03-28T01:13:35.669" v="1164" actId="20577"/>
          <ac:spMkLst>
            <pc:docMk/>
            <pc:sldMk cId="2628240150" sldId="371"/>
            <ac:spMk id="7" creationId="{00000000-0000-0000-0000-000000000000}"/>
          </ac:spMkLst>
        </pc:spChg>
      </pc:sldChg>
      <pc:sldChg chg="addSp modSp add replId">
        <pc:chgData name="Holly, Russell R" userId="S::hollyr@fultonschools.org::a34d6183-dca3-42b2-89dd-df7fa142823f" providerId="AD" clId="Web-{83BC602F-5EAB-C856-002C-2FEB0FE80DE3}" dt="2022-03-28T01:21:46.452" v="1245" actId="14100"/>
        <pc:sldMkLst>
          <pc:docMk/>
          <pc:sldMk cId="146519054" sldId="372"/>
        </pc:sldMkLst>
        <pc:spChg chg="mod">
          <ac:chgData name="Holly, Russell R" userId="S::hollyr@fultonschools.org::a34d6183-dca3-42b2-89dd-df7fa142823f" providerId="AD" clId="Web-{83BC602F-5EAB-C856-002C-2FEB0FE80DE3}" dt="2022-03-28T01:20:56.654" v="1240" actId="20577"/>
          <ac:spMkLst>
            <pc:docMk/>
            <pc:sldMk cId="146519054" sldId="372"/>
            <ac:spMk id="7" creationId="{00000000-0000-0000-0000-000000000000}"/>
          </ac:spMkLst>
        </pc:spChg>
        <pc:spChg chg="mod">
          <ac:chgData name="Holly, Russell R" userId="S::hollyr@fultonschools.org::a34d6183-dca3-42b2-89dd-df7fa142823f" providerId="AD" clId="Web-{83BC602F-5EAB-C856-002C-2FEB0FE80DE3}" dt="2022-03-28T01:20:53.263" v="1239" actId="20577"/>
          <ac:spMkLst>
            <pc:docMk/>
            <pc:sldMk cId="146519054" sldId="372"/>
            <ac:spMk id="5122" creationId="{00000000-0000-0000-0000-000000000000}"/>
          </ac:spMkLst>
        </pc:spChg>
        <pc:picChg chg="add mod">
          <ac:chgData name="Holly, Russell R" userId="S::hollyr@fultonschools.org::a34d6183-dca3-42b2-89dd-df7fa142823f" providerId="AD" clId="Web-{83BC602F-5EAB-C856-002C-2FEB0FE80DE3}" dt="2022-03-28T01:21:46.452" v="1245" actId="14100"/>
          <ac:picMkLst>
            <pc:docMk/>
            <pc:sldMk cId="146519054" sldId="372"/>
            <ac:picMk id="3" creationId="{D679B04D-C8BA-C964-964C-0120BD1B8F4D}"/>
          </ac:picMkLst>
        </pc:picChg>
      </pc:sldChg>
      <pc:sldChg chg="add del">
        <pc:chgData name="Holly, Russell R" userId="S::hollyr@fultonschools.org::a34d6183-dca3-42b2-89dd-df7fa142823f" providerId="AD" clId="Web-{83BC602F-5EAB-C856-002C-2FEB0FE80DE3}" dt="2022-03-28T01:21:31.733" v="1243"/>
        <pc:sldMkLst>
          <pc:docMk/>
          <pc:sldMk cId="3403031920" sldId="373"/>
        </pc:sldMkLst>
      </pc:sldChg>
      <pc:sldChg chg="addSp delSp modSp add replId">
        <pc:chgData name="Holly, Russell R" userId="S::hollyr@fultonschools.org::a34d6183-dca3-42b2-89dd-df7fa142823f" providerId="AD" clId="Web-{83BC602F-5EAB-C856-002C-2FEB0FE80DE3}" dt="2022-03-28T01:23:45.675" v="1277" actId="14100"/>
        <pc:sldMkLst>
          <pc:docMk/>
          <pc:sldMk cId="4212002698" sldId="373"/>
        </pc:sldMkLst>
        <pc:spChg chg="add mod">
          <ac:chgData name="Holly, Russell R" userId="S::hollyr@fultonschools.org::a34d6183-dca3-42b2-89dd-df7fa142823f" providerId="AD" clId="Web-{83BC602F-5EAB-C856-002C-2FEB0FE80DE3}" dt="2022-03-28T01:23:45.675" v="1277" actId="14100"/>
          <ac:spMkLst>
            <pc:docMk/>
            <pc:sldMk cId="4212002698" sldId="373"/>
            <ac:spMk id="5" creationId="{62363C8A-37FE-64FF-DEF8-B4E3F3B54D78}"/>
          </ac:spMkLst>
        </pc:spChg>
        <pc:spChg chg="mod">
          <ac:chgData name="Holly, Russell R" userId="S::hollyr@fultonschools.org::a34d6183-dca3-42b2-89dd-df7fa142823f" providerId="AD" clId="Web-{83BC602F-5EAB-C856-002C-2FEB0FE80DE3}" dt="2022-03-28T01:22:01.328" v="1250" actId="20577"/>
          <ac:spMkLst>
            <pc:docMk/>
            <pc:sldMk cId="4212002698" sldId="373"/>
            <ac:spMk id="5122" creationId="{00000000-0000-0000-0000-000000000000}"/>
          </ac:spMkLst>
        </pc:spChg>
        <pc:picChg chg="del">
          <ac:chgData name="Holly, Russell R" userId="S::hollyr@fultonschools.org::a34d6183-dca3-42b2-89dd-df7fa142823f" providerId="AD" clId="Web-{83BC602F-5EAB-C856-002C-2FEB0FE80DE3}" dt="2022-03-28T01:22:01.562" v="1251"/>
          <ac:picMkLst>
            <pc:docMk/>
            <pc:sldMk cId="4212002698" sldId="373"/>
            <ac:picMk id="3" creationId="{D679B04D-C8BA-C964-964C-0120BD1B8F4D}"/>
          </ac:picMkLst>
        </pc:picChg>
        <pc:picChg chg="add mod">
          <ac:chgData name="Holly, Russell R" userId="S::hollyr@fultonschools.org::a34d6183-dca3-42b2-89dd-df7fa142823f" providerId="AD" clId="Web-{83BC602F-5EAB-C856-002C-2FEB0FE80DE3}" dt="2022-03-28T01:23:34.925" v="1269" actId="1076"/>
          <ac:picMkLst>
            <pc:docMk/>
            <pc:sldMk cId="4212002698" sldId="373"/>
            <ac:picMk id="4" creationId="{226D7E68-1A57-CB63-62FD-3B35A1C2B523}"/>
          </ac:picMkLst>
        </pc:picChg>
      </pc:sldChg>
      <pc:sldChg chg="new del">
        <pc:chgData name="Holly, Russell R" userId="S::hollyr@fultonschools.org::a34d6183-dca3-42b2-89dd-df7fa142823f" providerId="AD" clId="Web-{83BC602F-5EAB-C856-002C-2FEB0FE80DE3}" dt="2022-03-28T01:25:18.773" v="1279"/>
        <pc:sldMkLst>
          <pc:docMk/>
          <pc:sldMk cId="2006705936" sldId="3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77320A9E-61BF-40D2-B6C2-A4A6B00A9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51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26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92701CC8-810F-4D8B-8DED-6778D1212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98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16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7021C08-93FE-42C1-897D-09747DF8F31E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defRPr sz="1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16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fld id="{57F9FC0F-AAD5-4061-B589-EA3C2C9C286B}" type="slidenum">
              <a:rPr lang="en-US" altLang="en-US" sz="1200"/>
              <a:pPr algn="r"/>
              <a:t>1</a:t>
            </a:fld>
            <a:endParaRPr lang="en-US" altLang="en-US" sz="120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7212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16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0255509-1F1F-42BF-8EFB-D2BBCB866F04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5239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16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0255509-1F1F-42BF-8EFB-D2BBCB866F04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9603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16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0255509-1F1F-42BF-8EFB-D2BBCB866F04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7021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16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0255509-1F1F-42BF-8EFB-D2BBCB866F04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2864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16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0255509-1F1F-42BF-8EFB-D2BBCB866F04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8330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16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0255509-1F1F-42BF-8EFB-D2BBCB866F04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3353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16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0255509-1F1F-42BF-8EFB-D2BBCB866F04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6953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16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0255509-1F1F-42BF-8EFB-D2BBCB866F04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2290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16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0255509-1F1F-42BF-8EFB-D2BBCB866F04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6966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16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0255509-1F1F-42BF-8EFB-D2BBCB866F04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634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16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0255509-1F1F-42BF-8EFB-D2BBCB866F04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5291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16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0255509-1F1F-42BF-8EFB-D2BBCB866F04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8103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16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0255509-1F1F-42BF-8EFB-D2BBCB866F04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60329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16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0255509-1F1F-42BF-8EFB-D2BBCB866F04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57616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16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0255509-1F1F-42BF-8EFB-D2BBCB866F04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2052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16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0255509-1F1F-42BF-8EFB-D2BBCB866F04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9416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16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0255509-1F1F-42BF-8EFB-D2BBCB866F04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253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16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0255509-1F1F-42BF-8EFB-D2BBCB866F04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1540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16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0255509-1F1F-42BF-8EFB-D2BBCB866F04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3400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16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0255509-1F1F-42BF-8EFB-D2BBCB866F04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1540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16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0255509-1F1F-42BF-8EFB-D2BBCB866F04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680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16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0255509-1F1F-42BF-8EFB-D2BBCB866F04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154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FA0CB-4110-40F1-9850-22B78622A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2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C2C0F-618E-4829-9FD6-33E601F7D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4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609600"/>
            <a:ext cx="20002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8483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63F92-0DCB-43C8-8743-046055181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2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2C39C20A-5AE6-4FBB-AD1E-FA050CA38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88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F3DCF-0DAA-4A7B-8C59-35C8E5C34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0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69CEB-1AE8-4EEB-BCA0-F92082FFD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75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3716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1CC62-8C4B-474B-A709-057033807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6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4C713-1A71-4A22-8A4B-642FDAC0B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5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752AE-5F0D-40B5-AC8E-9AF6EE406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84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B7E8D-A151-45A5-A830-4AE28121B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21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6C494-1E77-4DA8-AD43-6ACE85470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6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6172200"/>
            <a:ext cx="1905000" cy="457200"/>
          </a:xfr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4D46546-CD3C-4CF6-B705-D970E4E874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01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CFFB6-A3EA-4329-B0FF-426B80E5A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16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DA6D5-3C8B-4EF2-B7CE-1118623C8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75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76200"/>
            <a:ext cx="169545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493395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D279B-3120-42D5-B2AA-3479A34AB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8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669AA-28FC-46DC-9384-0494735A9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1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CDF26-61CA-44EF-B596-671F0DC0A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9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36850-9536-4EA5-B05D-991BD96FE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3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D119E-FAEB-46B2-8EF3-9D90E4E58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2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10000" y="6248400"/>
            <a:ext cx="1905000" cy="457200"/>
          </a:xfr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78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57024-F057-4568-924F-09BB338D6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1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4F26A-9F3A-4355-9288-7AE2F400C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0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%07Top.jpg%20%20%20%20%20%20%20%20%20%20%20%20%20%20%20%20%20%20%20%20%20%20%20%20%20%20%20%20%20%20%20%20%20%20%20%20%20%20%20%20%20%20%20%20%20%20%20%20%20%20%20%20%20%20%20%20001BAA30%0cMacintosh%20HD%20%20%20%20%20%20%20%20%20%20%20%20%20%20%20%20%20%20%20ABA78158: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%0abottom.jpg%20%20%20%20%20%20%20%20%20%20%20%20%20%20%20%20%20%20%20%20%20%20%20%20%20%20%20%20%20%20%20%20%20%20%20%20%20%20%20%20%20%20%20%20%20%20%20%20%20%20%20%20%20001BAA30%0cMacintosh%20HD%20%20%20%20%20%20%20%20%20%20%20%20%20%20%20%20%20%20%20ABA78158: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#10;bottom.jpg                                                     001BAA30Macintosh HD                   ABA78158:"/>
          <p:cNvPicPr>
            <a:picLocks noChangeAspect="1" noChangeArrowheads="1"/>
          </p:cNvPicPr>
          <p:nvPr userDrawn="1"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2450"/>
            <a:ext cx="91440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  <a:p>
            <a:pPr lvl="4"/>
            <a:endParaRPr lang="en-US" altLang="en-US"/>
          </a:p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75AAA82-FBB1-4BE5-8F67-63A4B842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 userDrawn="1"/>
        </p:nvSpPr>
        <p:spPr bwMode="auto">
          <a:xfrm>
            <a:off x="609600" y="2133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/>
          </a:p>
        </p:txBody>
      </p:sp>
      <p:sp>
        <p:nvSpPr>
          <p:cNvPr id="5129" name="Line 9"/>
          <p:cNvSpPr>
            <a:spLocks noChangeShapeType="1"/>
          </p:cNvSpPr>
          <p:nvPr userDrawn="1"/>
        </p:nvSpPr>
        <p:spPr bwMode="auto">
          <a:xfrm>
            <a:off x="685800" y="1447800"/>
            <a:ext cx="7772400" cy="0"/>
          </a:xfrm>
          <a:prstGeom prst="line">
            <a:avLst/>
          </a:prstGeom>
          <a:noFill/>
          <a:ln w="28575">
            <a:solidFill>
              <a:srgbClr val="004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4" name="Picture 10" descr="Top.jpg                                                        001BAA30Macintosh HD                   ABA78158:"/>
          <p:cNvPicPr>
            <a:picLocks noChangeAspect="1" noChangeArrowheads="1"/>
          </p:cNvPicPr>
          <p:nvPr userDrawn="1"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76200"/>
            <a:ext cx="91455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0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–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6781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371600"/>
            <a:ext cx="6781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+mn-lt"/>
              </a:defRPr>
            </a:lvl1pPr>
          </a:lstStyle>
          <a:p>
            <a:pPr>
              <a:defRPr/>
            </a:pPr>
            <a:fld id="{C7112AB7-F6E0-410F-93E8-E11127B6A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D7BDB-9BA6-4E57-B766-114B53AA0D2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676400"/>
            <a:ext cx="8001000" cy="2514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/>
              <a:t>Utility Conservation</a:t>
            </a:r>
            <a:br>
              <a:rPr lang="en-US" sz="4000" dirty="0"/>
            </a:br>
            <a:r>
              <a:rPr lang="en-US" sz="4000" dirty="0"/>
              <a:t>Strategies for Owners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Russell Holly</a:t>
            </a:r>
            <a:endParaRPr lang="en-US" sz="40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914400" y="4953000"/>
            <a:ext cx="739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March 2022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8382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BAS Framework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676400"/>
            <a:ext cx="800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endParaRPr lang="en-US" altLang="en-US" sz="2800" kern="0" dirty="0">
              <a:cs typeface="Arial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kern="0" dirty="0"/>
              <a:t>Automated Logic on 100% of facilities</a:t>
            </a:r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Full control of DOAS/ERUs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Security and fire system monitoring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Emergency generator monitoring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Tower chemical treatment control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Power phase loss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Metering!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kern="0" dirty="0"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46546-CD3C-4CF6-B705-D970E4E8744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21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838200"/>
          </a:xfrm>
        </p:spPr>
        <p:txBody>
          <a:bodyPr/>
          <a:lstStyle/>
          <a:p>
            <a:pPr algn="ctr" eaLnBrk="1" hangingPunct="1"/>
            <a:endParaRPr lang="en-US" altLang="en-US" dirty="0">
              <a:cs typeface="Arial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676400"/>
            <a:ext cx="800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endParaRPr lang="en-US" altLang="en-US" sz="2800" kern="0" dirty="0">
              <a:cs typeface="Arial"/>
            </a:endParaRPr>
          </a:p>
          <a:p>
            <a:pPr algn="ctr"/>
            <a:r>
              <a:rPr lang="en-US" sz="7200" kern="0" dirty="0">
                <a:ea typeface="+mj-lt"/>
                <a:cs typeface="+mj-lt"/>
              </a:rPr>
              <a:t>Operations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46546-CD3C-4CF6-B705-D970E4E8744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40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838200"/>
          </a:xfrm>
        </p:spPr>
        <p:txBody>
          <a:bodyPr/>
          <a:lstStyle/>
          <a:p>
            <a:pPr algn="ctr"/>
            <a:r>
              <a:rPr lang="en-US" altLang="en-US" dirty="0">
                <a:cs typeface="Arial"/>
              </a:rPr>
              <a:t>Question 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676400"/>
            <a:ext cx="800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r>
              <a:rPr lang="en-US" altLang="en-US" sz="2800" kern="0" dirty="0">
                <a:cs typeface="Arial"/>
              </a:rPr>
              <a:t>When do you want to know you're wasting energy/water?</a:t>
            </a:r>
          </a:p>
          <a:p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Year end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Two weeks after the billing period ends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Now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kern="0" dirty="0"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46546-CD3C-4CF6-B705-D970E4E8744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21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8382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cs typeface="Arial"/>
              </a:rPr>
              <a:t>Level of Analysis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676400"/>
            <a:ext cx="800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/>
              <a:t>BTU/sf &amp; $/sf on annual basis</a:t>
            </a:r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Monthly usage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Hourly usage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kern="0" dirty="0"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46546-CD3C-4CF6-B705-D970E4E8744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57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8382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Water use Monitoring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676400"/>
            <a:ext cx="8001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kern="0" dirty="0"/>
              <a:t>Not for all schools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kern="0" dirty="0"/>
              <a:t>Provides high usage alerts via e-mail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kern="0" dirty="0"/>
              <a:t>Keeps historical data in dashboard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kern="0" dirty="0"/>
              <a:t>Reduces risks/surprises</a:t>
            </a:r>
          </a:p>
          <a:p>
            <a:pPr eaLnBrk="1" hangingPunct="1"/>
            <a:endParaRPr lang="en-US" altLang="en-US" sz="3200" kern="0" dirty="0"/>
          </a:p>
          <a:p>
            <a:pPr eaLnBrk="1" hangingPunct="1"/>
            <a:r>
              <a:rPr lang="en-US" altLang="en-US" sz="3200" kern="0" dirty="0"/>
              <a:t>FCBOE is using this for high schools and middle schools with irrigation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sz="32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46546-CD3C-4CF6-B705-D970E4E8744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66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8382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Water Waste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6764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4000" kern="0" dirty="0"/>
              <a:t>Why is the water bill high?</a:t>
            </a:r>
          </a:p>
          <a:p>
            <a:pPr algn="ctr" eaLnBrk="1" hangingPunct="1"/>
            <a:endParaRPr lang="en-US" altLang="en-US" sz="4000" kern="0" dirty="0"/>
          </a:p>
          <a:p>
            <a:pPr algn="ctr" eaLnBrk="1" hangingPunct="1"/>
            <a:endParaRPr lang="en-US" altLang="en-US" sz="40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46546-CD3C-4CF6-B705-D970E4E8744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47" y="2561095"/>
            <a:ext cx="2393706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40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8382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Water Use Monitoring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676400"/>
            <a:ext cx="8001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en-US" altLang="en-US" sz="4000" kern="0" dirty="0"/>
          </a:p>
          <a:p>
            <a:pPr algn="ctr" eaLnBrk="1" hangingPunct="1"/>
            <a:endParaRPr lang="en-US" altLang="en-US" sz="40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46546-CD3C-4CF6-B705-D970E4E8744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" name="Picture 4" descr="Table&#10;&#10;Description automatically generated">
            <a:extLst>
              <a:ext uri="{FF2B5EF4-FFF2-40B4-BE49-F238E27FC236}">
                <a16:creationId xmlns:a16="http://schemas.microsoft.com/office/drawing/2014/main" id="{B33C786C-2553-489F-EC5E-A2A626D91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58" y="1616178"/>
            <a:ext cx="7818406" cy="170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0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8382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Water Use Monitoring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676400"/>
            <a:ext cx="8001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kern="0" dirty="0"/>
              <a:t>Daily Use Chart</a:t>
            </a:r>
          </a:p>
          <a:p>
            <a:pPr algn="ctr" eaLnBrk="1" hangingPunct="1"/>
            <a:endParaRPr lang="en-US" altLang="en-US" sz="40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46546-CD3C-4CF6-B705-D970E4E8744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4" name="Picture 4" descr="Chart, bar chart, histogram&#10;&#10;Description automatically generated">
            <a:extLst>
              <a:ext uri="{FF2B5EF4-FFF2-40B4-BE49-F238E27FC236}">
                <a16:creationId xmlns:a16="http://schemas.microsoft.com/office/drawing/2014/main" id="{86F8C387-94F8-052E-BA46-F1EF8D96A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91" y="2267202"/>
            <a:ext cx="8206596" cy="275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18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8382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BAS Strategies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676400"/>
            <a:ext cx="800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/>
              <a:t>Scheduling aggressively</a:t>
            </a:r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Limit HVAC overrides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Optimal start at each unit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Demand limiting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RTP rate response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Monitoring Central plant start times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Dashboards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kern="0" dirty="0"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46546-CD3C-4CF6-B705-D970E4E8744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46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8382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Plant Dashboards</a:t>
            </a:r>
            <a:endParaRPr lang="en-US" altLang="en-US" dirty="0">
              <a:cs typeface="Arial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676400"/>
            <a:ext cx="800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kern="0" dirty="0"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46546-CD3C-4CF6-B705-D970E4E8744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679B04D-C8BA-C964-964C-0120BD1B8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25" y="1576242"/>
            <a:ext cx="7351142" cy="364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8382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My Background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6764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200" kern="0" dirty="0"/>
              <a:t>19 years helping customers reduce water and energy use with ESCOs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200" kern="0" dirty="0"/>
              <a:t>13 years with FCBOE</a:t>
            </a:r>
            <a:endParaRPr lang="en-US" altLang="en-US" sz="3200" kern="0" dirty="0"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en-US" sz="3200" kern="0" dirty="0">
              <a:cs typeface="Arial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en-US" altLang="en-US" sz="3200" kern="0" dirty="0"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46546-CD3C-4CF6-B705-D970E4E8744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8382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Meter Dashboards</a:t>
            </a:r>
            <a:endParaRPr lang="en-US" altLang="en-US" dirty="0">
              <a:cs typeface="Arial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676400"/>
            <a:ext cx="800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kern="0" dirty="0"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46546-CD3C-4CF6-B705-D970E4E8744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26D7E68-1A57-CB63-62FD-3B35A1C2B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938" y="2161095"/>
            <a:ext cx="5108275" cy="35997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363C8A-37FE-64FF-DEF8-B4E3F3B54D78}"/>
              </a:ext>
            </a:extLst>
          </p:cNvPr>
          <p:cNvSpPr txBox="1"/>
          <p:nvPr/>
        </p:nvSpPr>
        <p:spPr>
          <a:xfrm>
            <a:off x="2851749" y="1590135"/>
            <a:ext cx="310982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Sunday Night @ 9pm</a:t>
            </a:r>
            <a:endParaRPr lang="en-US" sz="2400"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002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8382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Misc Tactics</a:t>
            </a:r>
            <a:endParaRPr lang="en-US" altLang="en-US" dirty="0">
              <a:cs typeface="Arial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676400"/>
            <a:ext cx="800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endParaRPr lang="en-US" altLang="en-US" sz="2800" kern="0" dirty="0">
              <a:cs typeface="Arial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kern="0" dirty="0"/>
              <a:t>Automated e-mails for lighting waste</a:t>
            </a:r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Intrusion system for tracking occupancy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IP based cameras for spotting energy waste</a:t>
            </a: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Mass e-mails to schools for high electric rates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Found incorrectly programmed electric meters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kern="0" dirty="0"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46546-CD3C-4CF6-B705-D970E4E8744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77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838200"/>
          </a:xfrm>
        </p:spPr>
        <p:txBody>
          <a:bodyPr/>
          <a:lstStyle/>
          <a:p>
            <a:pPr algn="ctr"/>
            <a:r>
              <a:rPr lang="en-US" altLang="en-US" dirty="0"/>
              <a:t>Future Tactics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676400"/>
            <a:ext cx="800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endParaRPr lang="en-US" altLang="en-US" sz="2800" kern="0" dirty="0">
              <a:cs typeface="Arial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kern="0" dirty="0"/>
              <a:t>Behavior modification at the school level</a:t>
            </a:r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Dashboard for reducing energy 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Power usage for lighting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Motion sensors &amp; HVAC occupancy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System-wide LED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kern="0" dirty="0"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46546-CD3C-4CF6-B705-D970E4E8744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23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8382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1686732"/>
            <a:ext cx="7772400" cy="379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en-US" sz="3200" kern="0" dirty="0"/>
          </a:p>
          <a:p>
            <a:pPr algn="ctr" eaLnBrk="1" hangingPunct="1"/>
            <a:endParaRPr lang="en-US" altLang="en-US" sz="3200" kern="0" dirty="0"/>
          </a:p>
          <a:p>
            <a:pPr algn="ctr" eaLnBrk="1" hangingPunct="1"/>
            <a:endParaRPr lang="en-US" altLang="en-US" sz="3200" kern="0" dirty="0"/>
          </a:p>
          <a:p>
            <a:pPr algn="ctr" eaLnBrk="1" hangingPunct="1"/>
            <a:r>
              <a:rPr lang="en-US" altLang="en-US" sz="5400" kern="0" dirty="0"/>
              <a:t>Questions?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sz="32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46546-CD3C-4CF6-B705-D970E4E8744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8382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Fulton Facts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6764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marL="571500" indent="-571500">
              <a:buFont typeface="Arial,Sans-Serif" panose="020B0604020202020204" pitchFamily="34" charset="0"/>
              <a:buChar char="•"/>
            </a:pPr>
            <a:r>
              <a:rPr lang="en-US" sz="3200" kern="0">
                <a:ea typeface="+mj-lt"/>
                <a:cs typeface="+mj-lt"/>
              </a:rPr>
              <a:t>16MM </a:t>
            </a:r>
            <a:r>
              <a:rPr lang="en-US" sz="3200" kern="0" dirty="0">
                <a:ea typeface="+mj-lt"/>
                <a:cs typeface="+mj-lt"/>
              </a:rPr>
              <a:t>square feet over ~100 facilities</a:t>
            </a:r>
            <a:endParaRPr lang="en-US" sz="3200" b="0" kern="0" dirty="0">
              <a:ea typeface="+mj-lt"/>
              <a:cs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200" kern="0" dirty="0"/>
              <a:t>$13MM annual utility spend</a:t>
            </a:r>
            <a:endParaRPr lang="en-US" dirty="0"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200" kern="0" dirty="0">
                <a:ea typeface="+mj-lt"/>
                <a:cs typeface="+mj-lt"/>
              </a:rPr>
              <a:t>30.3 </a:t>
            </a:r>
            <a:r>
              <a:rPr lang="en-US" altLang="en-US" sz="3200" kern="0" dirty="0" err="1">
                <a:ea typeface="+mj-lt"/>
                <a:cs typeface="+mj-lt"/>
              </a:rPr>
              <a:t>kBTU</a:t>
            </a:r>
            <a:r>
              <a:rPr lang="en-US" altLang="en-US" sz="3200" kern="0" dirty="0">
                <a:ea typeface="+mj-lt"/>
                <a:cs typeface="+mj-lt"/>
              </a:rPr>
              <a:t>/sf</a:t>
            </a:r>
          </a:p>
          <a:p>
            <a:pPr marL="571500" indent="-571500">
              <a:buFont typeface="Arial,Sans-Serif" panose="020B0604020202020204" pitchFamily="34" charset="0"/>
              <a:buChar char="•"/>
            </a:pPr>
            <a:r>
              <a:rPr lang="en-US" sz="3200" kern="0" dirty="0">
                <a:ea typeface="+mj-lt"/>
                <a:cs typeface="+mj-lt"/>
              </a:rPr>
              <a:t>Energy Star Certified Facility Leader</a:t>
            </a:r>
            <a:endParaRPr lang="en-US" sz="3200" b="0" kern="0" dirty="0">
              <a:ea typeface="+mj-lt"/>
              <a:cs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200" kern="0" dirty="0">
                <a:cs typeface="Arial"/>
              </a:rPr>
              <a:t>E-SPLOST is key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en-US" sz="3200" kern="0" dirty="0"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en-US" sz="3200" kern="0" dirty="0">
              <a:cs typeface="Arial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en-US" altLang="en-US" sz="3200" kern="0" dirty="0"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46546-CD3C-4CF6-B705-D970E4E8744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3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8382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Supply Side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676400"/>
            <a:ext cx="800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kern="0" dirty="0"/>
              <a:t>Competitively bid electric provider for new facilities</a:t>
            </a:r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Georgia Power's Real-time Pricing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Use school rate schedules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24/365 - Peak demand window for some utilities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kern="0" dirty="0"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46546-CD3C-4CF6-B705-D970E4E8744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86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8382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Overall Strategy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676400"/>
            <a:ext cx="800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endParaRPr lang="en-US" altLang="en-US" sz="2800" kern="0" dirty="0">
              <a:cs typeface="Arial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kern="0" dirty="0"/>
              <a:t>Design it efficiently</a:t>
            </a:r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/>
              <a:t>Install it and commission it</a:t>
            </a:r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/>
              <a:t>Operate it efficiently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46546-CD3C-4CF6-B705-D970E4E8744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023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838200"/>
          </a:xfrm>
        </p:spPr>
        <p:txBody>
          <a:bodyPr/>
          <a:lstStyle/>
          <a:p>
            <a:pPr algn="ctr" eaLnBrk="1" hangingPunct="1"/>
            <a:endParaRPr lang="en-US" altLang="en-US" dirty="0">
              <a:cs typeface="Arial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676400"/>
            <a:ext cx="800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endParaRPr lang="en-US" altLang="en-US" sz="2800" kern="0" dirty="0">
              <a:cs typeface="Arial"/>
            </a:endParaRPr>
          </a:p>
          <a:p>
            <a:pPr algn="ctr"/>
            <a:r>
              <a:rPr lang="en-US" sz="7200" kern="0" dirty="0">
                <a:ea typeface="+mj-lt"/>
                <a:cs typeface="+mj-lt"/>
              </a:rPr>
              <a:t>Design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46546-CD3C-4CF6-B705-D970E4E8744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05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838200"/>
          </a:xfrm>
        </p:spPr>
        <p:txBody>
          <a:bodyPr/>
          <a:lstStyle/>
          <a:p>
            <a:pPr algn="ctr"/>
            <a:r>
              <a:rPr lang="en-US" altLang="en-US" dirty="0"/>
              <a:t>Design it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676400"/>
            <a:ext cx="800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WSHPs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RTUs for year-round occupant areas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Condensing Boilers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Lighting controls including full blackout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Reduced outside air from ionization units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Dedicated outside air units/ERUs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BAS controls on everything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Metering: electric/gas/tower makeup water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Design requirements &amp; standards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kern="0" dirty="0"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46546-CD3C-4CF6-B705-D970E4E8744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6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838200"/>
          </a:xfrm>
        </p:spPr>
        <p:txBody>
          <a:bodyPr/>
          <a:lstStyle/>
          <a:p>
            <a:pPr algn="ctr" eaLnBrk="1" hangingPunct="1"/>
            <a:endParaRPr lang="en-US" altLang="en-US" dirty="0">
              <a:cs typeface="Arial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676400"/>
            <a:ext cx="800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endParaRPr lang="en-US" altLang="en-US" sz="2800" kern="0" dirty="0">
              <a:cs typeface="Arial"/>
            </a:endParaRPr>
          </a:p>
          <a:p>
            <a:pPr algn="ctr"/>
            <a:r>
              <a:rPr lang="en-US" sz="7200" kern="0" dirty="0">
                <a:ea typeface="+mj-lt"/>
                <a:cs typeface="+mj-lt"/>
              </a:rPr>
              <a:t>Construction </a:t>
            </a:r>
          </a:p>
          <a:p>
            <a:pPr algn="ctr"/>
            <a:r>
              <a:rPr lang="en-US" sz="7200" kern="0" dirty="0">
                <a:ea typeface="+mj-lt"/>
                <a:cs typeface="+mj-lt"/>
              </a:rPr>
              <a:t>and </a:t>
            </a:r>
          </a:p>
          <a:p>
            <a:pPr algn="ctr"/>
            <a:r>
              <a:rPr lang="en-US" sz="7200" kern="0" dirty="0" err="1">
                <a:ea typeface="+mj-lt"/>
                <a:cs typeface="+mj-lt"/>
              </a:rPr>
              <a:t>Cx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46546-CD3C-4CF6-B705-D970E4E8744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15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838200"/>
          </a:xfrm>
        </p:spPr>
        <p:txBody>
          <a:bodyPr/>
          <a:lstStyle/>
          <a:p>
            <a:pPr algn="ctr"/>
            <a:r>
              <a:rPr lang="en-US" altLang="en-US" dirty="0"/>
              <a:t>Construction &amp; </a:t>
            </a:r>
            <a:r>
              <a:rPr lang="en-US" altLang="en-US" dirty="0" err="1"/>
              <a:t>Cx</a:t>
            </a:r>
            <a:endParaRPr lang="en-US" dirty="0" err="1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676400"/>
            <a:ext cx="800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buFont typeface="Arial,Sans-Serif" panose="020B0604020202020204" pitchFamily="34" charset="0"/>
              <a:buChar char="•"/>
            </a:pPr>
            <a:r>
              <a:rPr lang="en-US" sz="2800" kern="0" dirty="0">
                <a:ea typeface="+mj-lt"/>
                <a:cs typeface="+mj-lt"/>
              </a:rPr>
              <a:t>3rd party commissioning</a:t>
            </a:r>
            <a:endParaRPr lang="en-US" sz="2800" b="0" kern="0" dirty="0">
              <a:ea typeface="+mj-lt"/>
              <a:cs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Internal commissioning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HVAC equipment is secondary to controls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Confirm operation</a:t>
            </a:r>
          </a:p>
          <a:p>
            <a:pPr marL="457200" indent="-457200">
              <a:buFont typeface="Arial,Sans-Serif" panose="020B0604020202020204" pitchFamily="34" charset="0"/>
              <a:buChar char="•"/>
            </a:pPr>
            <a:r>
              <a:rPr lang="en-US" sz="2800" kern="0" dirty="0">
                <a:ea typeface="+mj-lt"/>
                <a:cs typeface="+mj-lt"/>
              </a:rPr>
              <a:t>Standard sequences</a:t>
            </a:r>
            <a:endParaRPr lang="en-US" sz="2800" b="0" kern="0" dirty="0">
              <a:ea typeface="+mj-lt"/>
              <a:cs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cs typeface="Arial"/>
              </a:rPr>
              <a:t>Tweak unit setpoints to match facility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kern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kern="0" dirty="0"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46546-CD3C-4CF6-B705-D970E4E8744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055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XFAT PP final3 (2)">
  <a:themeElements>
    <a:clrScheme name="XFAT PP final3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XFAT PP final3 (2)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XFAT PP final3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FAT PP final3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FAT PP final3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FAT PP final3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FAT PP final3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FAT PP final3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FAT PP final3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FAT PP final3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FAT PP final3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FAT PP final3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FAT PP final3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FAT PP final3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les presentation on product or service">
  <a:themeElements>
    <a:clrScheme name="Sales presentation on product or servic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69696"/>
      </a:accent1>
      <a:accent2>
        <a:srgbClr val="DDDDDD"/>
      </a:accent2>
      <a:accent3>
        <a:srgbClr val="FFFFFF"/>
      </a:accent3>
      <a:accent4>
        <a:srgbClr val="000000"/>
      </a:accent4>
      <a:accent5>
        <a:srgbClr val="C9C9C9"/>
      </a:accent5>
      <a:accent6>
        <a:srgbClr val="C8C8C8"/>
      </a:accent6>
      <a:hlink>
        <a:srgbClr val="333333"/>
      </a:hlink>
      <a:folHlink>
        <a:srgbClr val="B2B2B2"/>
      </a:folHlink>
    </a:clrScheme>
    <a:fontScheme name="Sales presentation on product or serv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ales presentation on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presentation on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es presentation on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es presentation on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presentation on product or service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es presentation on product or service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es presentation on product or serv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XFAT PP final3 (2)</Template>
  <TotalTime>5713</TotalTime>
  <Words>427</Words>
  <Application>Microsoft Office PowerPoint</Application>
  <PresentationFormat>On-screen Show (4:3)</PresentationFormat>
  <Paragraphs>173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Arial,Sans-Serif</vt:lpstr>
      <vt:lpstr>Garamond</vt:lpstr>
      <vt:lpstr>Times</vt:lpstr>
      <vt:lpstr>Times New Roman</vt:lpstr>
      <vt:lpstr>Wingdings</vt:lpstr>
      <vt:lpstr>XFAT PP final3 (2)</vt:lpstr>
      <vt:lpstr>Sales presentation on product or service</vt:lpstr>
      <vt:lpstr>Utility Conservation Strategies for Owners  Russell Holly</vt:lpstr>
      <vt:lpstr>My Background</vt:lpstr>
      <vt:lpstr>Fulton Facts</vt:lpstr>
      <vt:lpstr>Supply Side</vt:lpstr>
      <vt:lpstr>Overall Strategy</vt:lpstr>
      <vt:lpstr>PowerPoint Presentation</vt:lpstr>
      <vt:lpstr>Design it</vt:lpstr>
      <vt:lpstr>PowerPoint Presentation</vt:lpstr>
      <vt:lpstr>Construction &amp; Cx</vt:lpstr>
      <vt:lpstr>BAS Framework</vt:lpstr>
      <vt:lpstr>PowerPoint Presentation</vt:lpstr>
      <vt:lpstr>Question </vt:lpstr>
      <vt:lpstr>Level of Analysis</vt:lpstr>
      <vt:lpstr>Water use Monitoring</vt:lpstr>
      <vt:lpstr>Water Waste</vt:lpstr>
      <vt:lpstr>Water Use Monitoring</vt:lpstr>
      <vt:lpstr>Water Use Monitoring</vt:lpstr>
      <vt:lpstr>BAS Strategies</vt:lpstr>
      <vt:lpstr>Plant Dashboards</vt:lpstr>
      <vt:lpstr>Meter Dashboards</vt:lpstr>
      <vt:lpstr>Misc Tactics</vt:lpstr>
      <vt:lpstr>Future Tactics</vt:lpstr>
      <vt:lpstr> </vt:lpstr>
    </vt:vector>
  </TitlesOfParts>
  <Company>FCOBE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Risk/Reward Efforts in Utilities Services</dc:title>
  <dc:creator>Administrator</dc:creator>
  <cp:lastModifiedBy>Holly, Russell R</cp:lastModifiedBy>
  <cp:revision>605</cp:revision>
  <cp:lastPrinted>2013-12-16T14:39:04Z</cp:lastPrinted>
  <dcterms:created xsi:type="dcterms:W3CDTF">2009-08-21T18:53:08Z</dcterms:created>
  <dcterms:modified xsi:type="dcterms:W3CDTF">2022-03-28T13:58:46Z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etDate">
    <vt:lpwstr>2022-03-28T00:15:44Z</vt:lpwstr>
  </property>
  <property fmtid="{D5CDD505-2E9C-101B-9397-08002B2CF9AE}" pid="4" name="MSIP_Label_0ee3c538-ec52-435f-ae58-017644bd9513_Method">
    <vt:lpwstr>Standard</vt:lpwstr>
  </property>
  <property fmtid="{D5CDD505-2E9C-101B-9397-08002B2CF9AE}" pid="5" name="MSIP_Label_0ee3c538-ec52-435f-ae58-017644bd9513_Name">
    <vt:lpwstr>0ee3c538-ec52-435f-ae58-017644bd9513</vt:lpwstr>
  </property>
  <property fmtid="{D5CDD505-2E9C-101B-9397-08002B2CF9AE}" pid="6" name="MSIP_Label_0ee3c538-ec52-435f-ae58-017644bd9513_SiteId">
    <vt:lpwstr>0cdcb198-8169-4b70-ba9f-da7e3ba700c2</vt:lpwstr>
  </property>
  <property fmtid="{D5CDD505-2E9C-101B-9397-08002B2CF9AE}" pid="7" name="MSIP_Label_0ee3c538-ec52-435f-ae58-017644bd9513_ActionId">
    <vt:lpwstr>a2211364-5f9e-4712-b5fa-167feb05e737</vt:lpwstr>
  </property>
  <property fmtid="{D5CDD505-2E9C-101B-9397-08002B2CF9AE}" pid="8" name="MSIP_Label_0ee3c538-ec52-435f-ae58-017644bd9513_ContentBits">
    <vt:lpwstr>0</vt:lpwstr>
  </property>
</Properties>
</file>